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iQ4fq2WpMLuHuZ4qOPOjf3OFPP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08661c2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708661c26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820238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70820238e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820238e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70820238e3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0820238e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70820238e3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verticale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e titel en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ekop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van twee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elijking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leen tite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met bij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beelding met bij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3.jpg"/><Relationship Id="rId5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25.jpg"/><Relationship Id="rId5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638300" y="104139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8725" y="3195637"/>
            <a:ext cx="211455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95325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7419975" y="-342900"/>
            <a:ext cx="6629400" cy="822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7319" y="1491506"/>
            <a:ext cx="2628711" cy="262871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7777162" y="4120217"/>
            <a:ext cx="3971925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>
            <a:off x="0" y="0"/>
            <a:ext cx="2371725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/>
          <p:nvPr/>
        </p:nvSpPr>
        <p:spPr>
          <a:xfrm>
            <a:off x="152399" y="2286000"/>
            <a:ext cx="20954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2705098" y="219075"/>
            <a:ext cx="9220199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doet Nederland het met de SDG’s?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Goed op sommige vlakken…  (in vergelijking met EU landen)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1723" y="1733252"/>
            <a:ext cx="954405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5">
            <a:alphaModFix/>
          </a:blip>
          <a:srcRect b="53075" l="0" r="0" t="0"/>
          <a:stretch/>
        </p:blipFill>
        <p:spPr>
          <a:xfrm>
            <a:off x="2481250" y="3571575"/>
            <a:ext cx="9410700" cy="9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/>
          <p:cNvPicPr preferRelativeResize="0"/>
          <p:nvPr/>
        </p:nvPicPr>
        <p:blipFill rotWithShape="1">
          <a:blip r:embed="rId6">
            <a:alphaModFix/>
          </a:blip>
          <a:srcRect b="0" l="0" r="2903" t="0"/>
          <a:stretch/>
        </p:blipFill>
        <p:spPr>
          <a:xfrm>
            <a:off x="2481250" y="4620275"/>
            <a:ext cx="954405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2578412" y="5620407"/>
            <a:ext cx="4381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*Monitor Brede Welvaart &amp; SDG’s 2019 (CBS)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/>
          <p:nvPr/>
        </p:nvSpPr>
        <p:spPr>
          <a:xfrm>
            <a:off x="0" y="0"/>
            <a:ext cx="2371725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/>
          <p:nvPr/>
        </p:nvSpPr>
        <p:spPr>
          <a:xfrm>
            <a:off x="152399" y="2286000"/>
            <a:ext cx="20954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181" name="Google Shape;181;p8"/>
          <p:cNvSpPr/>
          <p:nvPr/>
        </p:nvSpPr>
        <p:spPr>
          <a:xfrm>
            <a:off x="2705099" y="219075"/>
            <a:ext cx="896302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Veel minder goed op andere vlakken…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4124" y="2825412"/>
            <a:ext cx="9772650" cy="32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2705099" y="5957607"/>
            <a:ext cx="4381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*Monitor Brede Welvaart &amp; SDG’s 2019 (CBS)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4113" y="1913950"/>
            <a:ext cx="9324975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/>
          <p:nvPr/>
        </p:nvSpPr>
        <p:spPr>
          <a:xfrm>
            <a:off x="0" y="0"/>
            <a:ext cx="2371725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/>
          <p:nvPr/>
        </p:nvSpPr>
        <p:spPr>
          <a:xfrm>
            <a:off x="152399" y="2286000"/>
            <a:ext cx="20954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192" name="Google Shape;192;p9"/>
          <p:cNvSpPr/>
          <p:nvPr/>
        </p:nvSpPr>
        <p:spPr>
          <a:xfrm>
            <a:off x="2745925" y="348250"/>
            <a:ext cx="7550700" cy="52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SDG Nederland (voorheen SDG Charter)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Het netwerk van 550 organisaties in Nederland die samen aan de doelen werken.</a:t>
            </a:r>
            <a:endParaRPr sz="2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Opgericht in 2013, op initiatief van DSM, TruePrice en Worldconnectors.</a:t>
            </a:r>
            <a:endParaRPr sz="2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Het netwerk wordt gefaciliteerd door het SDG Nederland bureau, bestaande uit zes werknemers.</a:t>
            </a:r>
            <a:endParaRPr sz="2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Kantoor in het Tropeninstituut KIT (Amsterdam).</a:t>
            </a:r>
            <a:endParaRPr sz="2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/>
          <p:nvPr/>
        </p:nvSpPr>
        <p:spPr>
          <a:xfrm>
            <a:off x="0" y="0"/>
            <a:ext cx="2371725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/>
          <p:nvPr/>
        </p:nvSpPr>
        <p:spPr>
          <a:xfrm>
            <a:off x="152399" y="2286000"/>
            <a:ext cx="20954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200" name="Google Shape;200;p10"/>
          <p:cNvSpPr/>
          <p:nvPr/>
        </p:nvSpPr>
        <p:spPr>
          <a:xfrm>
            <a:off x="2804200" y="219075"/>
            <a:ext cx="8698800" cy="3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Missie SDG Nederland -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Professioneel netwerk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Faciliteren van s</a:t>
            </a: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amenwerking en synergie rond SDG’s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via de SDG community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Offline via events, SDG Allianties en coalities gericht op impact meten, communicatie en financiering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01" name="Google Shape;20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801" y="4101400"/>
            <a:ext cx="7377572" cy="254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08661c26b_0_0"/>
          <p:cNvSpPr/>
          <p:nvPr/>
        </p:nvSpPr>
        <p:spPr>
          <a:xfrm>
            <a:off x="0" y="0"/>
            <a:ext cx="2371800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708661c26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708661c26b_0_0"/>
          <p:cNvSpPr/>
          <p:nvPr/>
        </p:nvSpPr>
        <p:spPr>
          <a:xfrm>
            <a:off x="152399" y="2286000"/>
            <a:ext cx="209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pic>
        <p:nvPicPr>
          <p:cNvPr id="209" name="Google Shape;209;g708661c26b_0_0"/>
          <p:cNvPicPr preferRelativeResize="0"/>
          <p:nvPr/>
        </p:nvPicPr>
        <p:blipFill rotWithShape="1">
          <a:blip r:embed="rId4">
            <a:alphaModFix/>
          </a:blip>
          <a:srcRect b="0" l="0" r="0" t="7321"/>
          <a:stretch/>
        </p:blipFill>
        <p:spPr>
          <a:xfrm>
            <a:off x="2524200" y="587825"/>
            <a:ext cx="9515398" cy="551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/>
          <p:nvPr/>
        </p:nvSpPr>
        <p:spPr>
          <a:xfrm>
            <a:off x="0" y="0"/>
            <a:ext cx="2371725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/>
          <p:nvPr/>
        </p:nvSpPr>
        <p:spPr>
          <a:xfrm>
            <a:off x="152399" y="2286000"/>
            <a:ext cx="20954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217" name="Google Shape;217;p11"/>
          <p:cNvSpPr/>
          <p:nvPr/>
        </p:nvSpPr>
        <p:spPr>
          <a:xfrm>
            <a:off x="2804238" y="427225"/>
            <a:ext cx="91944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Brede beweging (de ‘gewone’ burger)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Mensen laten zien dat ze al bijdragen aan SDG’s  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Handvaten aanreiken om een stap verder te gaan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18" name="Google Shape;21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4207" y="3535820"/>
            <a:ext cx="9194459" cy="308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/>
          <p:nvPr/>
        </p:nvSpPr>
        <p:spPr>
          <a:xfrm>
            <a:off x="0" y="0"/>
            <a:ext cx="2371725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2"/>
          <p:cNvSpPr/>
          <p:nvPr/>
        </p:nvSpPr>
        <p:spPr>
          <a:xfrm>
            <a:off x="152399" y="2286000"/>
            <a:ext cx="20954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226" name="Google Shape;226;p12"/>
          <p:cNvSpPr/>
          <p:nvPr/>
        </p:nvSpPr>
        <p:spPr>
          <a:xfrm>
            <a:off x="2804206" y="172169"/>
            <a:ext cx="372994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Action Day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27" name="Google Shape;227;p12"/>
          <p:cNvPicPr preferRelativeResize="0"/>
          <p:nvPr/>
        </p:nvPicPr>
        <p:blipFill rotWithShape="1">
          <a:blip r:embed="rId4">
            <a:alphaModFix/>
          </a:blip>
          <a:srcRect b="3645" l="0" r="54677" t="0"/>
          <a:stretch/>
        </p:blipFill>
        <p:spPr>
          <a:xfrm>
            <a:off x="2804207" y="1252537"/>
            <a:ext cx="3729943" cy="528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15125" y="1270084"/>
            <a:ext cx="3638550" cy="528965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/>
          <p:nvPr/>
        </p:nvSpPr>
        <p:spPr>
          <a:xfrm>
            <a:off x="6715125" y="561974"/>
            <a:ext cx="329179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ToerMee bus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/>
          <p:nvPr/>
        </p:nvSpPr>
        <p:spPr>
          <a:xfrm>
            <a:off x="0" y="0"/>
            <a:ext cx="2371725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3"/>
          <p:cNvSpPr/>
          <p:nvPr/>
        </p:nvSpPr>
        <p:spPr>
          <a:xfrm>
            <a:off x="152399" y="2286000"/>
            <a:ext cx="20954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2804205" y="89822"/>
            <a:ext cx="803938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Routekaart (sdgroutekaart.nl)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gezamenlijke agenda waar iedereen kansen kan aanbrengen om het komende jaar aan te werken.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13"/>
          <p:cNvSpPr/>
          <p:nvPr/>
        </p:nvSpPr>
        <p:spPr>
          <a:xfrm>
            <a:off x="6715125" y="561974"/>
            <a:ext cx="32917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39" name="Google Shape;239;p13"/>
          <p:cNvPicPr preferRelativeResize="0"/>
          <p:nvPr/>
        </p:nvPicPr>
        <p:blipFill rotWithShape="1">
          <a:blip r:embed="rId4">
            <a:alphaModFix/>
          </a:blip>
          <a:srcRect b="12219" l="21984" r="0" t="0"/>
          <a:stretch/>
        </p:blipFill>
        <p:spPr>
          <a:xfrm>
            <a:off x="2524125" y="2061125"/>
            <a:ext cx="9667876" cy="46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0" y="0"/>
            <a:ext cx="2371725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/>
          <p:nvPr/>
        </p:nvSpPr>
        <p:spPr>
          <a:xfrm>
            <a:off x="152399" y="2286000"/>
            <a:ext cx="20954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2752725" y="333375"/>
            <a:ext cx="6765600" cy="4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 mee</a:t>
            </a: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sdgnederland.nl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5575" y="2166937"/>
            <a:ext cx="1085850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52725" y="5157787"/>
            <a:ext cx="102870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4"/>
          <p:cNvSpPr/>
          <p:nvPr/>
        </p:nvSpPr>
        <p:spPr>
          <a:xfrm>
            <a:off x="3890057" y="2486055"/>
            <a:ext cx="24657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3880532" y="3429000"/>
            <a:ext cx="21739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sdgnederland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3890057" y="4483029"/>
            <a:ext cx="24945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@sdgnederland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4"/>
          <p:cNvSpPr/>
          <p:nvPr/>
        </p:nvSpPr>
        <p:spPr>
          <a:xfrm>
            <a:off x="3880532" y="5405764"/>
            <a:ext cx="2412840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05850" y="28575"/>
            <a:ext cx="3486150" cy="68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90238" y="1266825"/>
            <a:ext cx="95366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2371725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152399" y="2286000"/>
            <a:ext cx="20954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2752725" y="404811"/>
            <a:ext cx="772477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nl-N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zijn de SDG’s?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nl-N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kwamen ze er?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nl-N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doet Nederland?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nl-N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doet SDG Nederland?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8450" y="2954197"/>
            <a:ext cx="5391150" cy="359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0" y="0"/>
            <a:ext cx="2371725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0002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152399" y="2286000"/>
            <a:ext cx="20954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2609850" y="366625"/>
            <a:ext cx="7242600" cy="5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SDG's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 Development Goals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Duurzame Ontwikkelingsdoelen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 doelen om van de wereld een betere plek te maken in 2030. De SDG’s zijn bepaald door de VN, maar kwamen er voor en door iedereen.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SDG’s lopen nog tot 2030. Ze zijn een mondiaal kompas voor uitdagingen als armoede, onderwijs en de klimaatcrisis.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Achter de 17 doelen zitten 169 targets.              Die maken ze nog concreter.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820238e3_0_0"/>
          <p:cNvSpPr/>
          <p:nvPr/>
        </p:nvSpPr>
        <p:spPr>
          <a:xfrm>
            <a:off x="0" y="0"/>
            <a:ext cx="2371800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70820238e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0002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70820238e3_0_0"/>
          <p:cNvSpPr/>
          <p:nvPr/>
        </p:nvSpPr>
        <p:spPr>
          <a:xfrm>
            <a:off x="152399" y="2286000"/>
            <a:ext cx="209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pic>
        <p:nvPicPr>
          <p:cNvPr id="115" name="Google Shape;115;g70820238e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4200" y="200025"/>
            <a:ext cx="9515400" cy="615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0" y="0"/>
            <a:ext cx="2371725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>
            <a:off x="152399" y="2286000"/>
            <a:ext cx="20954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2705100" y="200025"/>
            <a:ext cx="6861000" cy="41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SDG’s zijn de opvolgers van de Milleniumdoelstellingen (2000 - 2015)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doelstellingen (MDG’s) boekten </a:t>
            </a:r>
            <a:r>
              <a:rPr lang="nl-NL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verschillende successen</a:t>
            </a: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Armoede -50 %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Kindersterfte -50 %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Drinkwater voor 2,3 miljoen mensen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0820238e3_0_9"/>
          <p:cNvSpPr/>
          <p:nvPr/>
        </p:nvSpPr>
        <p:spPr>
          <a:xfrm>
            <a:off x="0" y="0"/>
            <a:ext cx="2371800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70820238e3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70820238e3_0_9"/>
          <p:cNvSpPr/>
          <p:nvPr/>
        </p:nvSpPr>
        <p:spPr>
          <a:xfrm>
            <a:off x="152399" y="2286000"/>
            <a:ext cx="209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pic>
        <p:nvPicPr>
          <p:cNvPr id="131" name="Google Shape;131;g70820238e3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8901" y="605025"/>
            <a:ext cx="7309125" cy="5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0" y="0"/>
            <a:ext cx="2371725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152399" y="2286000"/>
            <a:ext cx="20954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2705099" y="219075"/>
            <a:ext cx="8458202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 andere vlakken konden de Millenniumdoelstellingen de verwachtingen </a:t>
            </a:r>
            <a:r>
              <a:rPr lang="nl-NL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niet inlossen</a:t>
            </a: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Gendergelijkheid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Bescherming van het milieu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Werkloosheid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Gezondheid van moeders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5099" y="3288104"/>
            <a:ext cx="6538913" cy="324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0820238e3_0_17"/>
          <p:cNvSpPr/>
          <p:nvPr/>
        </p:nvSpPr>
        <p:spPr>
          <a:xfrm>
            <a:off x="0" y="0"/>
            <a:ext cx="2371800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70820238e3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70820238e3_0_17"/>
          <p:cNvSpPr/>
          <p:nvPr/>
        </p:nvSpPr>
        <p:spPr>
          <a:xfrm>
            <a:off x="152399" y="2286000"/>
            <a:ext cx="209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148" name="Google Shape;148;g70820238e3_0_17"/>
          <p:cNvSpPr txBox="1"/>
          <p:nvPr/>
        </p:nvSpPr>
        <p:spPr>
          <a:xfrm>
            <a:off x="2621625" y="219075"/>
            <a:ext cx="8573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latin typeface="Calibri"/>
                <a:ea typeface="Calibri"/>
                <a:cs typeface="Calibri"/>
                <a:sym typeface="Calibri"/>
              </a:rPr>
              <a:t>Millennium</a:t>
            </a:r>
            <a:r>
              <a:rPr lang="nl-NL" sz="2800">
                <a:latin typeface="Calibri"/>
                <a:ea typeface="Calibri"/>
                <a:cs typeface="Calibri"/>
                <a:sym typeface="Calibri"/>
              </a:rPr>
              <a:t>doelstellingen </a:t>
            </a:r>
            <a:r>
              <a:rPr i="1" lang="nl-NL" sz="2800">
                <a:latin typeface="Calibri"/>
                <a:ea typeface="Calibri"/>
                <a:cs typeface="Calibri"/>
                <a:sym typeface="Calibri"/>
              </a:rPr>
              <a:t>versus</a:t>
            </a:r>
            <a:r>
              <a:rPr lang="nl-NL" sz="2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latin typeface="Calibri"/>
                <a:ea typeface="Calibri"/>
                <a:cs typeface="Calibri"/>
                <a:sym typeface="Calibri"/>
              </a:rPr>
              <a:t>Duurzame ontwikkelingsdoelen?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nl-NL" sz="28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SDG’s gelden voor iedereen</a:t>
            </a:r>
            <a:endParaRPr sz="2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dus niet alleen voor ontwikkelingslanden</a:t>
            </a:r>
            <a:endParaRPr sz="2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nl-NL" sz="28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pakken de SDG’s samen aan</a:t>
            </a:r>
            <a:endParaRPr sz="2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dus niet alleen de overheden</a:t>
            </a:r>
            <a:endParaRPr sz="2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nl-NL" sz="28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gaan verder dan de MDG’s</a:t>
            </a:r>
            <a:endParaRPr sz="2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met meer en meer ambitieuze doelen</a:t>
            </a:r>
            <a:endParaRPr sz="2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70820238e3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9700" y="219075"/>
            <a:ext cx="3267075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-37" y="0"/>
            <a:ext cx="2371800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152399" y="2286000"/>
            <a:ext cx="20954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2685574" y="219075"/>
            <a:ext cx="84582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2020 zullen de SDG’s 5 jaar van kracht zijn.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staat het op wereldwijd niveau?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4">
            <a:alphaModFix/>
          </a:blip>
          <a:srcRect b="-1" l="0" r="0" t="1772"/>
          <a:stretch/>
        </p:blipFill>
        <p:spPr>
          <a:xfrm>
            <a:off x="2685575" y="1343025"/>
            <a:ext cx="1304926" cy="262807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4085750" y="1343025"/>
            <a:ext cx="56577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gaat beter met</a:t>
            </a: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 armoede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kindersterfte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ziektes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werkgelegenheid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beschermde wateren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2685574" y="4187111"/>
            <a:ext cx="56577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gaat minder goed met</a:t>
            </a: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honger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biodiversiteit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afval en vervuiling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klimaatopwarming</a:t>
            </a:r>
            <a:endParaRPr/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4675" y="3971102"/>
            <a:ext cx="1277037" cy="276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2019-10-24T10:40:49Z</dcterms:created>
  <dc:creator>samuel hanegreefs</dc:creator>
</cp:coreProperties>
</file>